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3" r:id="rId2"/>
    <p:sldId id="285" r:id="rId3"/>
    <p:sldId id="28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flipV="1">
            <a:off x="0" y="877722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0" y="-41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Very high 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PM2.5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</a:p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from night of Nov. 4 to morning of Nov. 5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atmos3.cr.chiba-u.jp/share/chiba/pm25/plot/pm25chiba20181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5" y="1084682"/>
            <a:ext cx="682371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mos3.cr.chiba-u.jp/share/chiba/pm25/plot/pm25chiba2018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5" y="3997681"/>
            <a:ext cx="682371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92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Nov. 4 and 5 were one of</a:t>
            </a:r>
          </a:p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the highest-</a:t>
            </a:r>
            <a:r>
              <a:rPr lang="en-US" altLang="ja-JP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PM2.5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days in 2018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0" y="1058190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6" y="1485979"/>
            <a:ext cx="8513827" cy="3844350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7279105" y="3236494"/>
            <a:ext cx="409074" cy="413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18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flipV="1">
            <a:off x="0" y="793499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0" y="1281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AOT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data from </a:t>
            </a:r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JAXA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Himawari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2" y="1801666"/>
            <a:ext cx="6049896" cy="398552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74168" y="5787189"/>
            <a:ext cx="38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AOT</a:t>
            </a:r>
            <a:r>
              <a:rPr kumimoji="1" lang="en-US" altLang="ja-JP" dirty="0"/>
              <a:t> data from </a:t>
            </a:r>
            <a:r>
              <a:rPr kumimoji="1" lang="en-US" altLang="ja-JP" dirty="0" err="1"/>
              <a:t>JAXA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Himawari</a:t>
            </a:r>
            <a:r>
              <a:rPr kumimoji="1" lang="en-US" altLang="ja-JP" dirty="0"/>
              <a:t> monitor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5380" y="1410386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20181105 9:20-29 </a:t>
            </a:r>
            <a:r>
              <a:rPr kumimoji="1" lang="en-US" altLang="ja-JP" dirty="0" err="1"/>
              <a:t>JST</a:t>
            </a:r>
            <a:endParaRPr kumimoji="1" lang="ja-JP" altLang="en-US" dirty="0"/>
          </a:p>
        </p:txBody>
      </p:sp>
      <p:sp>
        <p:nvSpPr>
          <p:cNvPr id="4" name="楕円 3"/>
          <p:cNvSpPr/>
          <p:nvPr/>
        </p:nvSpPr>
        <p:spPr>
          <a:xfrm>
            <a:off x="5799221" y="2887579"/>
            <a:ext cx="1094874" cy="906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50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44</Words>
  <Application>Microsoft Office PowerPoint</Application>
  <PresentationFormat>画面に合わせる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47</cp:revision>
  <dcterms:created xsi:type="dcterms:W3CDTF">2013-05-01T02:16:19Z</dcterms:created>
  <dcterms:modified xsi:type="dcterms:W3CDTF">2018-11-05T13:44:09Z</dcterms:modified>
</cp:coreProperties>
</file>